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8"/>
  </p:notesMasterIdLst>
  <p:sldIdLst>
    <p:sldId id="347" r:id="rId3"/>
    <p:sldId id="439" r:id="rId4"/>
    <p:sldId id="441" r:id="rId5"/>
    <p:sldId id="442" r:id="rId6"/>
    <p:sldId id="443" r:id="rId7"/>
    <p:sldId id="444" r:id="rId8"/>
    <p:sldId id="445" r:id="rId9"/>
    <p:sldId id="446" r:id="rId10"/>
    <p:sldId id="447" r:id="rId11"/>
    <p:sldId id="448" r:id="rId12"/>
    <p:sldId id="449" r:id="rId13"/>
    <p:sldId id="450" r:id="rId14"/>
    <p:sldId id="451" r:id="rId15"/>
    <p:sldId id="452" r:id="rId16"/>
    <p:sldId id="42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gif>
</file>

<file path=ppt/media/image4.g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530C95-C3C0-45FC-9AD6-4C49C09EE1C9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60EA7E-97C8-4CC8-801A-8435B4BE5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143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1" y="243841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1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1" y="3869636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98D28FB-485B-4646-85D7-C7DF68E14A9B}" type="datetimeFigureOut">
              <a:rPr lang="en-IN" smtClean="0"/>
              <a:pPr/>
              <a:t>18-03-2025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074A4C1-B6A3-48F9-96CB-E28B2C288FB0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1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624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18-03-2025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2022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18-03-2025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30278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2" y="243842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2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857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2" y="3869637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095">
                <a:solidFill>
                  <a:srgbClr val="FFFFFF"/>
                </a:solidFill>
              </a:defRPr>
            </a:lvl1pPr>
            <a:lvl2pPr marL="435437" indent="0" algn="ctr">
              <a:buNone/>
              <a:defRPr sz="2095"/>
            </a:lvl2pPr>
            <a:lvl3pPr marL="870875" indent="0" algn="ctr">
              <a:buNone/>
              <a:defRPr sz="2095"/>
            </a:lvl3pPr>
            <a:lvl4pPr marL="1306312" indent="0" algn="ctr">
              <a:buNone/>
              <a:defRPr sz="1905"/>
            </a:lvl4pPr>
            <a:lvl5pPr marL="1741749" indent="0" algn="ctr">
              <a:buNone/>
              <a:defRPr sz="1905"/>
            </a:lvl5pPr>
            <a:lvl6pPr marL="2177186" indent="0" algn="ctr">
              <a:buNone/>
              <a:defRPr sz="1905"/>
            </a:lvl6pPr>
            <a:lvl7pPr marL="2612624" indent="0" algn="ctr">
              <a:buNone/>
              <a:defRPr sz="1905"/>
            </a:lvl7pPr>
            <a:lvl8pPr marL="3048061" indent="0" algn="ctr">
              <a:buNone/>
              <a:defRPr sz="1905"/>
            </a:lvl8pPr>
            <a:lvl9pPr marL="3483498" indent="0" algn="ctr">
              <a:buNone/>
              <a:defRPr sz="190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defTabSz="1079922"/>
            <a:fld id="{B98D28FB-485B-4646-85D7-C7DF68E14A9B}" type="datetimeFigureOut">
              <a:rPr lang="en-IN" smtClean="0"/>
              <a:pPr defTabSz="1079922"/>
              <a:t>18-03-2025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defTabSz="1079922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defTabSz="1079922"/>
            <a:fld id="{6074A4C1-B6A3-48F9-96CB-E28B2C288FB0}" type="slidenum">
              <a:rPr lang="en-IN" smtClean="0"/>
              <a:pPr defTabSz="1079922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2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90271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079922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1079922"/>
              <a:t>18-03-2025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079922"/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79922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1079922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99054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6857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30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095">
                <a:solidFill>
                  <a:schemeClr val="accent1"/>
                </a:solidFill>
              </a:defRPr>
            </a:lvl1pPr>
            <a:lvl2pPr marL="435437" indent="0">
              <a:buNone/>
              <a:defRPr sz="1714">
                <a:solidFill>
                  <a:schemeClr val="tx1">
                    <a:tint val="75000"/>
                  </a:schemeClr>
                </a:solidFill>
              </a:defRPr>
            </a:lvl2pPr>
            <a:lvl3pPr marL="870875" indent="0">
              <a:buNone/>
              <a:defRPr sz="1524">
                <a:solidFill>
                  <a:schemeClr val="tx1">
                    <a:tint val="75000"/>
                  </a:schemeClr>
                </a:solidFill>
              </a:defRPr>
            </a:lvl3pPr>
            <a:lvl4pPr marL="1306312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4pPr>
            <a:lvl5pPr marL="174174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5pPr>
            <a:lvl6pPr marL="2177186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6pPr>
            <a:lvl7pPr marL="261262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7pPr>
            <a:lvl8pPr marL="3048061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8pPr>
            <a:lvl9pPr marL="3483498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079922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1079922"/>
              <a:t>18-03-2025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079922"/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79922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1079922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2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25127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095"/>
            </a:lvl1pPr>
            <a:lvl2pPr>
              <a:defRPr sz="1905"/>
            </a:lvl2pPr>
            <a:lvl3pPr>
              <a:defRPr sz="1714"/>
            </a:lvl3pPr>
            <a:lvl4pPr>
              <a:defRPr sz="1524"/>
            </a:lvl4pPr>
            <a:lvl5pPr>
              <a:defRPr sz="1524"/>
            </a:lvl5pPr>
            <a:lvl6pPr>
              <a:defRPr sz="1524"/>
            </a:lvl6pPr>
            <a:lvl7pPr>
              <a:defRPr sz="1524"/>
            </a:lvl7pPr>
            <a:lvl8pPr>
              <a:defRPr sz="1524"/>
            </a:lvl8pPr>
            <a:lvl9pPr>
              <a:defRPr sz="152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095"/>
            </a:lvl1pPr>
            <a:lvl2pPr>
              <a:defRPr sz="1905"/>
            </a:lvl2pPr>
            <a:lvl3pPr>
              <a:defRPr sz="1714"/>
            </a:lvl3pPr>
            <a:lvl4pPr>
              <a:defRPr sz="1524"/>
            </a:lvl4pPr>
            <a:lvl5pPr>
              <a:defRPr sz="1524"/>
            </a:lvl5pPr>
            <a:lvl6pPr>
              <a:defRPr sz="1524"/>
            </a:lvl6pPr>
            <a:lvl7pPr>
              <a:defRPr sz="1524"/>
            </a:lvl7pPr>
            <a:lvl8pPr>
              <a:defRPr sz="1524"/>
            </a:lvl8pPr>
            <a:lvl9pPr>
              <a:defRPr sz="152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079922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1079922"/>
              <a:t>18-03-2025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079922"/>
            <a:endParaRPr lang="en-IN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79922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1079922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21457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286" b="1"/>
            </a:lvl1pPr>
            <a:lvl2pPr marL="435437" indent="0">
              <a:buNone/>
              <a:defRPr sz="1905" b="1"/>
            </a:lvl2pPr>
            <a:lvl3pPr marL="870875" indent="0">
              <a:buNone/>
              <a:defRPr sz="1714" b="1"/>
            </a:lvl3pPr>
            <a:lvl4pPr marL="1306312" indent="0">
              <a:buNone/>
              <a:defRPr sz="1524" b="1"/>
            </a:lvl4pPr>
            <a:lvl5pPr marL="1741749" indent="0">
              <a:buNone/>
              <a:defRPr sz="1524" b="1"/>
            </a:lvl5pPr>
            <a:lvl6pPr marL="2177186" indent="0">
              <a:buNone/>
              <a:defRPr sz="1524" b="1"/>
            </a:lvl6pPr>
            <a:lvl7pPr marL="2612624" indent="0">
              <a:buNone/>
              <a:defRPr sz="1524" b="1"/>
            </a:lvl7pPr>
            <a:lvl8pPr marL="3048061" indent="0">
              <a:buNone/>
              <a:defRPr sz="1524" b="1"/>
            </a:lvl8pPr>
            <a:lvl9pPr marL="3483498" indent="0">
              <a:buNone/>
              <a:defRPr sz="15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095"/>
            </a:lvl1pPr>
            <a:lvl2pPr>
              <a:defRPr sz="1905"/>
            </a:lvl2pPr>
            <a:lvl3pPr>
              <a:defRPr sz="1714"/>
            </a:lvl3pPr>
            <a:lvl4pPr>
              <a:defRPr sz="1524"/>
            </a:lvl4pPr>
            <a:lvl5pPr>
              <a:defRPr sz="1524"/>
            </a:lvl5pPr>
            <a:lvl6pPr>
              <a:defRPr sz="1524"/>
            </a:lvl6pPr>
            <a:lvl7pPr>
              <a:defRPr sz="1524"/>
            </a:lvl7pPr>
            <a:lvl8pPr>
              <a:defRPr sz="1524"/>
            </a:lvl8pPr>
            <a:lvl9pPr>
              <a:defRPr sz="152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286" b="1"/>
            </a:lvl1pPr>
            <a:lvl2pPr marL="435437" indent="0">
              <a:buNone/>
              <a:defRPr sz="1905" b="1"/>
            </a:lvl2pPr>
            <a:lvl3pPr marL="870875" indent="0">
              <a:buNone/>
              <a:defRPr sz="1714" b="1"/>
            </a:lvl3pPr>
            <a:lvl4pPr marL="1306312" indent="0">
              <a:buNone/>
              <a:defRPr sz="1524" b="1"/>
            </a:lvl4pPr>
            <a:lvl5pPr marL="1741749" indent="0">
              <a:buNone/>
              <a:defRPr sz="1524" b="1"/>
            </a:lvl5pPr>
            <a:lvl6pPr marL="2177186" indent="0">
              <a:buNone/>
              <a:defRPr sz="1524" b="1"/>
            </a:lvl6pPr>
            <a:lvl7pPr marL="2612624" indent="0">
              <a:buNone/>
              <a:defRPr sz="1524" b="1"/>
            </a:lvl7pPr>
            <a:lvl8pPr marL="3048061" indent="0">
              <a:buNone/>
              <a:defRPr sz="1524" b="1"/>
            </a:lvl8pPr>
            <a:lvl9pPr marL="3483498" indent="0">
              <a:buNone/>
              <a:defRPr sz="15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095"/>
            </a:lvl1pPr>
            <a:lvl2pPr>
              <a:defRPr sz="1905"/>
            </a:lvl2pPr>
            <a:lvl3pPr>
              <a:defRPr sz="1714"/>
            </a:lvl3pPr>
            <a:lvl4pPr>
              <a:defRPr sz="1524"/>
            </a:lvl4pPr>
            <a:lvl5pPr>
              <a:defRPr sz="1524"/>
            </a:lvl5pPr>
            <a:lvl6pPr>
              <a:defRPr sz="1524"/>
            </a:lvl6pPr>
            <a:lvl7pPr>
              <a:defRPr sz="1524"/>
            </a:lvl7pPr>
            <a:lvl8pPr>
              <a:defRPr sz="1524"/>
            </a:lvl8pPr>
            <a:lvl9pPr>
              <a:defRPr sz="152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079922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1079922"/>
              <a:t>18-03-2025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079922"/>
            <a:endParaRPr lang="en-IN">
              <a:solidFill>
                <a:srgbClr val="AD84C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79922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1079922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01248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079922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1079922"/>
              <a:t>18-03-2025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079922"/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79922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1079922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62728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079922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1079922"/>
              <a:t>18-03-2025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079922"/>
            <a:endParaRPr lang="en-IN">
              <a:solidFill>
                <a:srgbClr val="AD84C6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79922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1079922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4221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81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61" y="1097280"/>
            <a:ext cx="5212080" cy="4663440"/>
          </a:xfrm>
        </p:spPr>
        <p:txBody>
          <a:bodyPr/>
          <a:lstStyle>
            <a:lvl1pPr>
              <a:defRPr sz="3048"/>
            </a:lvl1pPr>
            <a:lvl2pPr>
              <a:defRPr sz="2667"/>
            </a:lvl2pPr>
            <a:lvl3pPr>
              <a:defRPr sz="2286"/>
            </a:lvl3pPr>
            <a:lvl4pPr>
              <a:defRPr sz="1905"/>
            </a:lvl4pPr>
            <a:lvl5pPr>
              <a:defRPr sz="1905"/>
            </a:lvl5pPr>
            <a:lvl6pPr>
              <a:defRPr sz="1905"/>
            </a:lvl6pPr>
            <a:lvl7pPr>
              <a:defRPr sz="1905"/>
            </a:lvl7pPr>
            <a:lvl8pPr>
              <a:defRPr sz="1905"/>
            </a:lvl8pPr>
            <a:lvl9pPr>
              <a:defRPr sz="190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952"/>
              </a:spcBef>
              <a:buNone/>
              <a:defRPr sz="1619"/>
            </a:lvl1pPr>
            <a:lvl2pPr marL="435437" indent="0">
              <a:buNone/>
              <a:defRPr sz="1143"/>
            </a:lvl2pPr>
            <a:lvl3pPr marL="870875" indent="0">
              <a:buNone/>
              <a:defRPr sz="952"/>
            </a:lvl3pPr>
            <a:lvl4pPr marL="1306312" indent="0">
              <a:buNone/>
              <a:defRPr sz="857"/>
            </a:lvl4pPr>
            <a:lvl5pPr marL="1741749" indent="0">
              <a:buNone/>
              <a:defRPr sz="857"/>
            </a:lvl5pPr>
            <a:lvl6pPr marL="2177186" indent="0">
              <a:buNone/>
              <a:defRPr sz="857"/>
            </a:lvl6pPr>
            <a:lvl7pPr marL="2612624" indent="0">
              <a:buNone/>
              <a:defRPr sz="857"/>
            </a:lvl7pPr>
            <a:lvl8pPr marL="3048061" indent="0">
              <a:buNone/>
              <a:defRPr sz="857"/>
            </a:lvl8pPr>
            <a:lvl9pPr marL="3483498" indent="0">
              <a:buNone/>
              <a:defRPr sz="85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079922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1079922"/>
              <a:t>18-03-2025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079922"/>
            <a:endParaRPr lang="en-IN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79922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1079922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00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18-03-2025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13063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81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667"/>
            </a:lvl1pPr>
            <a:lvl2pPr marL="435437" indent="0">
              <a:buNone/>
              <a:defRPr sz="2667"/>
            </a:lvl2pPr>
            <a:lvl3pPr marL="870875" indent="0">
              <a:buNone/>
              <a:defRPr sz="2286"/>
            </a:lvl3pPr>
            <a:lvl4pPr marL="1306312" indent="0">
              <a:buNone/>
              <a:defRPr sz="1905"/>
            </a:lvl4pPr>
            <a:lvl5pPr marL="1741749" indent="0">
              <a:buNone/>
              <a:defRPr sz="1905"/>
            </a:lvl5pPr>
            <a:lvl6pPr marL="2177186" indent="0">
              <a:buNone/>
              <a:defRPr sz="1905"/>
            </a:lvl6pPr>
            <a:lvl7pPr marL="2612624" indent="0">
              <a:buNone/>
              <a:defRPr sz="1905"/>
            </a:lvl7pPr>
            <a:lvl8pPr marL="3048061" indent="0">
              <a:buNone/>
              <a:defRPr sz="1905"/>
            </a:lvl8pPr>
            <a:lvl9pPr marL="3483498" indent="0">
              <a:buNone/>
              <a:defRPr sz="190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952"/>
              </a:spcBef>
              <a:buNone/>
              <a:defRPr sz="1619"/>
            </a:lvl1pPr>
            <a:lvl2pPr marL="435437" indent="0">
              <a:buNone/>
              <a:defRPr sz="1143"/>
            </a:lvl2pPr>
            <a:lvl3pPr marL="870875" indent="0">
              <a:buNone/>
              <a:defRPr sz="952"/>
            </a:lvl3pPr>
            <a:lvl4pPr marL="1306312" indent="0">
              <a:buNone/>
              <a:defRPr sz="857"/>
            </a:lvl4pPr>
            <a:lvl5pPr marL="1741749" indent="0">
              <a:buNone/>
              <a:defRPr sz="857"/>
            </a:lvl5pPr>
            <a:lvl6pPr marL="2177186" indent="0">
              <a:buNone/>
              <a:defRPr sz="857"/>
            </a:lvl6pPr>
            <a:lvl7pPr marL="2612624" indent="0">
              <a:buNone/>
              <a:defRPr sz="857"/>
            </a:lvl7pPr>
            <a:lvl8pPr marL="3048061" indent="0">
              <a:buNone/>
              <a:defRPr sz="857"/>
            </a:lvl8pPr>
            <a:lvl9pPr marL="3483498" indent="0">
              <a:buNone/>
              <a:defRPr sz="85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079922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1079922"/>
              <a:t>18-03-2025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079922"/>
            <a:endParaRPr lang="en-US" dirty="0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79922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1079922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14402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079922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1079922"/>
              <a:t>18-03-2025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079922"/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79922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1079922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1178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079922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1079922"/>
              <a:t>18-03-2025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079922"/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079922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1079922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3259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9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18-03-2025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1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9892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18-03-2025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3981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18-03-2025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3626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18-03-2025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9363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18-03-2025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6608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60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18-03-2025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1245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18-03-2025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5669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1" y="243841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1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30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defTabSz="457200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457200"/>
              <a:t>18-03-2025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30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pPr defTabSz="457200"/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1" y="6223830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pPr defTabSz="457200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457200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4821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2" y="243842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2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31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43">
                <a:solidFill>
                  <a:schemeClr val="accent1"/>
                </a:solidFill>
              </a:defRPr>
            </a:lvl1pPr>
          </a:lstStyle>
          <a:p>
            <a:pPr defTabSz="435437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435437"/>
              <a:t>18-03-2025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31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43">
                <a:solidFill>
                  <a:schemeClr val="accent1"/>
                </a:solidFill>
              </a:defRPr>
            </a:lvl1pPr>
          </a:lstStyle>
          <a:p>
            <a:pPr defTabSz="435437"/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2" y="6223831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43">
                <a:solidFill>
                  <a:schemeClr val="accent1"/>
                </a:solidFill>
              </a:defRPr>
            </a:lvl1pPr>
          </a:lstStyle>
          <a:p>
            <a:pPr defTabSz="435437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435437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918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70875" rtl="0" eaLnBrk="1" latinLnBrk="0" hangingPunct="1">
        <a:lnSpc>
          <a:spcPct val="90000"/>
        </a:lnSpc>
        <a:spcBef>
          <a:spcPct val="0"/>
        </a:spcBef>
        <a:buNone/>
        <a:defRPr sz="419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17719" indent="-174175" algn="l" defTabSz="870875" rtl="0" eaLnBrk="1" latinLnBrk="0" hangingPunct="1">
        <a:lnSpc>
          <a:spcPct val="90000"/>
        </a:lnSpc>
        <a:spcBef>
          <a:spcPts val="1333"/>
        </a:spcBef>
        <a:buClr>
          <a:schemeClr val="accent1"/>
        </a:buClr>
        <a:buSzPct val="80000"/>
        <a:buFont typeface="Corbel" pitchFamily="34" charset="0"/>
        <a:buChar char="•"/>
        <a:defRPr sz="2095" kern="1200">
          <a:solidFill>
            <a:schemeClr val="accent1"/>
          </a:solidFill>
          <a:latin typeface="+mn-lt"/>
          <a:ea typeface="+mn-ea"/>
          <a:cs typeface="+mn-cs"/>
        </a:defRPr>
      </a:lvl1pPr>
      <a:lvl2pPr marL="435437" indent="-174175" algn="l" defTabSz="870875" rtl="0" eaLnBrk="1" latinLnBrk="0" hangingPunct="1">
        <a:lnSpc>
          <a:spcPct val="90000"/>
        </a:lnSpc>
        <a:spcBef>
          <a:spcPts val="190"/>
        </a:spcBef>
        <a:spcAft>
          <a:spcPts val="381"/>
        </a:spcAft>
        <a:buClr>
          <a:schemeClr val="accent1"/>
        </a:buClr>
        <a:buSzPct val="80000"/>
        <a:buFont typeface="Corbel" pitchFamily="34" charset="0"/>
        <a:buChar char="•"/>
        <a:defRPr sz="1905" kern="1200">
          <a:solidFill>
            <a:schemeClr val="accent1"/>
          </a:solidFill>
          <a:latin typeface="+mn-lt"/>
          <a:ea typeface="+mn-ea"/>
          <a:cs typeface="+mn-cs"/>
        </a:defRPr>
      </a:lvl2pPr>
      <a:lvl3pPr marL="696700" indent="-174175" algn="l" defTabSz="870875" rtl="0" eaLnBrk="1" latinLnBrk="0" hangingPunct="1">
        <a:lnSpc>
          <a:spcPct val="90000"/>
        </a:lnSpc>
        <a:spcBef>
          <a:spcPts val="190"/>
        </a:spcBef>
        <a:spcAft>
          <a:spcPts val="381"/>
        </a:spcAft>
        <a:buClr>
          <a:schemeClr val="accent1"/>
        </a:buClr>
        <a:buSzPct val="80000"/>
        <a:buFont typeface="Corbel" pitchFamily="34" charset="0"/>
        <a:buChar char="•"/>
        <a:defRPr sz="1714" kern="1200">
          <a:solidFill>
            <a:schemeClr val="accent1"/>
          </a:solidFill>
          <a:latin typeface="+mn-lt"/>
          <a:ea typeface="+mn-ea"/>
          <a:cs typeface="+mn-cs"/>
        </a:defRPr>
      </a:lvl3pPr>
      <a:lvl4pPr marL="957962" indent="-174175" algn="l" defTabSz="870875" rtl="0" eaLnBrk="1" latinLnBrk="0" hangingPunct="1">
        <a:lnSpc>
          <a:spcPct val="90000"/>
        </a:lnSpc>
        <a:spcBef>
          <a:spcPts val="190"/>
        </a:spcBef>
        <a:spcAft>
          <a:spcPts val="381"/>
        </a:spcAft>
        <a:buClr>
          <a:schemeClr val="accent1"/>
        </a:buClr>
        <a:buSzPct val="80000"/>
        <a:buFont typeface="Corbel" pitchFamily="34" charset="0"/>
        <a:buChar char="•"/>
        <a:defRPr sz="1524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19224" indent="-174175" algn="l" defTabSz="870875" rtl="0" eaLnBrk="1" latinLnBrk="0" hangingPunct="1">
        <a:lnSpc>
          <a:spcPct val="90000"/>
        </a:lnSpc>
        <a:spcBef>
          <a:spcPts val="190"/>
        </a:spcBef>
        <a:spcAft>
          <a:spcPts val="381"/>
        </a:spcAft>
        <a:buClr>
          <a:schemeClr val="accent1"/>
        </a:buClr>
        <a:buSzPct val="80000"/>
        <a:buFont typeface="Corbel" pitchFamily="34" charset="0"/>
        <a:buChar char="•"/>
        <a:defRPr sz="1524" kern="1200">
          <a:solidFill>
            <a:schemeClr val="accent1"/>
          </a:solidFill>
          <a:latin typeface="+mn-lt"/>
          <a:ea typeface="+mn-ea"/>
          <a:cs typeface="+mn-cs"/>
        </a:defRPr>
      </a:lvl5pPr>
      <a:lvl6pPr marL="1523840" indent="-217719" algn="l" defTabSz="870875" rtl="0" eaLnBrk="1" latinLnBrk="0" hangingPunct="1">
        <a:lnSpc>
          <a:spcPct val="90000"/>
        </a:lnSpc>
        <a:spcBef>
          <a:spcPts val="190"/>
        </a:spcBef>
        <a:spcAft>
          <a:spcPts val="381"/>
        </a:spcAft>
        <a:buClr>
          <a:schemeClr val="accent1"/>
        </a:buClr>
        <a:buSzPct val="80000"/>
        <a:buFont typeface="Corbel" pitchFamily="34" charset="0"/>
        <a:buChar char="•"/>
        <a:defRPr sz="1524" kern="1200">
          <a:solidFill>
            <a:schemeClr val="accent1"/>
          </a:solidFill>
          <a:latin typeface="+mn-lt"/>
          <a:ea typeface="+mn-ea"/>
          <a:cs typeface="+mn-cs"/>
        </a:defRPr>
      </a:lvl6pPr>
      <a:lvl7pPr marL="1809560" indent="-217719" algn="l" defTabSz="870875" rtl="0" eaLnBrk="1" latinLnBrk="0" hangingPunct="1">
        <a:lnSpc>
          <a:spcPct val="90000"/>
        </a:lnSpc>
        <a:spcBef>
          <a:spcPts val="190"/>
        </a:spcBef>
        <a:spcAft>
          <a:spcPts val="381"/>
        </a:spcAft>
        <a:buClr>
          <a:schemeClr val="accent1"/>
        </a:buClr>
        <a:buSzPct val="80000"/>
        <a:buFont typeface="Corbel" pitchFamily="34" charset="0"/>
        <a:buChar char="•"/>
        <a:defRPr sz="1524" kern="1200">
          <a:solidFill>
            <a:schemeClr val="accent1"/>
          </a:solidFill>
          <a:latin typeface="+mn-lt"/>
          <a:ea typeface="+mn-ea"/>
          <a:cs typeface="+mn-cs"/>
        </a:defRPr>
      </a:lvl7pPr>
      <a:lvl8pPr marL="2095280" indent="-217719" algn="l" defTabSz="870875" rtl="0" eaLnBrk="1" latinLnBrk="0" hangingPunct="1">
        <a:lnSpc>
          <a:spcPct val="90000"/>
        </a:lnSpc>
        <a:spcBef>
          <a:spcPts val="190"/>
        </a:spcBef>
        <a:spcAft>
          <a:spcPts val="381"/>
        </a:spcAft>
        <a:buClr>
          <a:schemeClr val="accent1"/>
        </a:buClr>
        <a:buSzPct val="80000"/>
        <a:buFont typeface="Corbel" pitchFamily="34" charset="0"/>
        <a:buChar char="•"/>
        <a:defRPr sz="1524" kern="1200">
          <a:solidFill>
            <a:schemeClr val="accent1"/>
          </a:solidFill>
          <a:latin typeface="+mn-lt"/>
          <a:ea typeface="+mn-ea"/>
          <a:cs typeface="+mn-cs"/>
        </a:defRPr>
      </a:lvl8pPr>
      <a:lvl9pPr marL="2381000" indent="-217719" algn="l" defTabSz="870875" rtl="0" eaLnBrk="1" latinLnBrk="0" hangingPunct="1">
        <a:lnSpc>
          <a:spcPct val="90000"/>
        </a:lnSpc>
        <a:spcBef>
          <a:spcPts val="190"/>
        </a:spcBef>
        <a:spcAft>
          <a:spcPts val="381"/>
        </a:spcAft>
        <a:buClr>
          <a:schemeClr val="accent1"/>
        </a:buClr>
        <a:buSzPct val="80000"/>
        <a:buFont typeface="Corbel" pitchFamily="34" charset="0"/>
        <a:buChar char="•"/>
        <a:defRPr sz="1524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1pPr>
      <a:lvl2pPr marL="435437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2pPr>
      <a:lvl3pPr marL="870875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3pPr>
      <a:lvl4pPr marL="1306312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4pPr>
      <a:lvl5pPr marL="1741749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5pPr>
      <a:lvl6pPr marL="2177186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6pPr>
      <a:lvl7pPr marL="2612624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7pPr>
      <a:lvl8pPr marL="3048061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8pPr>
      <a:lvl9pPr marL="3483498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378857" y="2340429"/>
            <a:ext cx="9851571" cy="914703"/>
          </a:xfrm>
        </p:spPr>
        <p:txBody>
          <a:bodyPr>
            <a:normAutofit/>
          </a:bodyPr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BT 601: Analytical Biotechnology</a:t>
            </a:r>
          </a:p>
        </p:txBody>
      </p:sp>
      <p:sp>
        <p:nvSpPr>
          <p:cNvPr id="4" name="Subtitle 2"/>
          <p:cNvSpPr>
            <a:spLocks noGrp="1"/>
          </p:cNvSpPr>
          <p:nvPr>
            <p:ph type="subTitle" idx="4294967295"/>
          </p:nvPr>
        </p:nvSpPr>
        <p:spPr>
          <a:xfrm>
            <a:off x="2394857" y="3066143"/>
            <a:ext cx="7765143" cy="1752298"/>
          </a:xfrm>
        </p:spPr>
        <p:txBody>
          <a:bodyPr>
            <a:normAutofit/>
          </a:bodyPr>
          <a:lstStyle/>
          <a:p>
            <a:pPr marL="43544" indent="0" algn="r">
              <a:buNone/>
            </a:pPr>
            <a:r>
              <a:rPr lang="en-US" sz="2667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-Prof. Siddhartha </a:t>
            </a:r>
            <a:r>
              <a:rPr lang="en-US" sz="2667" i="1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Sankar</a:t>
            </a:r>
            <a:r>
              <a:rPr lang="en-US" sz="2667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Ghosh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741714" y="3066143"/>
            <a:ext cx="8636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7620000" y="4445000"/>
            <a:ext cx="816249" cy="4147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079922"/>
            <a:r>
              <a:rPr lang="en-US" sz="2095" b="1" dirty="0">
                <a:solidFill>
                  <a:srgbClr val="0000FF"/>
                </a:solidFill>
                <a:latin typeface="Corbel"/>
              </a:rPr>
              <a:t>Lec-5</a:t>
            </a:r>
          </a:p>
        </p:txBody>
      </p:sp>
    </p:spTree>
    <p:extLst>
      <p:ext uri="{BB962C8B-B14F-4D97-AF65-F5344CB8AC3E}">
        <p14:creationId xmlns:p14="http://schemas.microsoft.com/office/powerpoint/2010/main" val="1437700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795" b="1" dirty="0">
                <a:solidFill>
                  <a:srgbClr val="0000FF"/>
                </a:solidFill>
              </a:rPr>
              <a:t>Different Oligonucleotides for operation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7786" y="1534805"/>
            <a:ext cx="10496431" cy="473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8313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1" y="381000"/>
            <a:ext cx="5520055" cy="586388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85004" y="567088"/>
            <a:ext cx="3222883" cy="521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2795" dirty="0">
                <a:solidFill>
                  <a:srgbClr val="0000FF"/>
                </a:solidFill>
                <a:latin typeface="Corbel"/>
              </a:rPr>
              <a:t>Operation Principle: </a:t>
            </a:r>
          </a:p>
        </p:txBody>
      </p:sp>
    </p:spTree>
    <p:extLst>
      <p:ext uri="{BB962C8B-B14F-4D97-AF65-F5344CB8AC3E}">
        <p14:creationId xmlns:p14="http://schemas.microsoft.com/office/powerpoint/2010/main" val="2550253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795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Cycle of Operation: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5310" y="1524000"/>
            <a:ext cx="10496431" cy="470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196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795" b="1" dirty="0" err="1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Photobleaching</a:t>
            </a:r>
            <a:endParaRPr lang="en-US" sz="2795" b="1" dirty="0">
              <a:solidFill>
                <a:srgbClr val="0432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dirty="0"/>
              <a:t>In optics, </a:t>
            </a:r>
            <a:r>
              <a:rPr lang="en-US" dirty="0" err="1"/>
              <a:t>photobleaching</a:t>
            </a:r>
            <a:r>
              <a:rPr lang="en-US" dirty="0"/>
              <a:t> (sometimes termed fading) is </a:t>
            </a:r>
            <a:r>
              <a:rPr lang="en-US" b="1" dirty="0"/>
              <a:t>the photochemical alteration of a dye or a fluorophore molecule such that it permanently is unable to fluoresce.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4285" y="3249902"/>
            <a:ext cx="7035651" cy="2557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321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33062" y="370711"/>
            <a:ext cx="6025321" cy="1323147"/>
          </a:xfrm>
        </p:spPr>
        <p:txBody>
          <a:bodyPr>
            <a:normAutofit/>
          </a:bodyPr>
          <a:lstStyle/>
          <a:p>
            <a:r>
              <a:rPr lang="en-US" sz="2795" b="1" dirty="0">
                <a:solidFill>
                  <a:srgbClr val="0000FF"/>
                </a:solidFill>
              </a:rPr>
              <a:t>Molecular Biology-based evidence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5612" y="1490816"/>
            <a:ext cx="9980776" cy="4626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27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838200" y="2315332"/>
            <a:ext cx="10344150" cy="9147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b="1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THANK YOU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114800" y="2993571"/>
            <a:ext cx="3810000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7047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4700" y="1599812"/>
            <a:ext cx="5562600" cy="461478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434" y="316449"/>
            <a:ext cx="10625135" cy="1320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764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08262" y="2943345"/>
            <a:ext cx="6324600" cy="40011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3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IN" sz="2000" b="1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Applications of Fluorescence Spectroscopy</a:t>
            </a:r>
            <a:endParaRPr lang="en-IN" sz="2400" dirty="0">
              <a:solidFill>
                <a:prstClr val="black"/>
              </a:solidFill>
              <a:latin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791631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795" dirty="0"/>
              <a:t>A </a:t>
            </a:r>
            <a:r>
              <a:rPr lang="en-US" sz="2795" dirty="0" err="1"/>
              <a:t>nanomotor</a:t>
            </a:r>
            <a:r>
              <a:rPr lang="en-US" sz="2795" dirty="0"/>
              <a:t> is a molecular or nanoscale device capable of converting energy into movement.</a:t>
            </a:r>
            <a:br>
              <a:rPr lang="en-US" sz="2795" dirty="0"/>
            </a:br>
            <a:r>
              <a:rPr lang="en-US" sz="2795" b="1" dirty="0">
                <a:solidFill>
                  <a:srgbClr val="0000FF"/>
                </a:solidFill>
              </a:rPr>
              <a:t>Biological motor</a:t>
            </a:r>
            <a:r>
              <a:rPr lang="en-US" sz="2795" dirty="0">
                <a:solidFill>
                  <a:srgbClr val="0000FF"/>
                </a:solidFill>
              </a:rPr>
              <a:t>: </a:t>
            </a:r>
            <a:r>
              <a:rPr lang="en-US" sz="2795" dirty="0"/>
              <a:t>Kinesin uses protein domain dynamics on nanoscales to walk along a microtubule.</a:t>
            </a:r>
          </a:p>
        </p:txBody>
      </p:sp>
      <p:pic>
        <p:nvPicPr>
          <p:cNvPr id="1030" name="Picture 6" descr="https://upload.wikimedia.org/wikipedia/commons/thumb/1/1c/Kinesin_walking.gif/300px-Kinesin_walking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4103" y="2098426"/>
            <a:ext cx="5223473" cy="3935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8529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795" b="1" dirty="0"/>
              <a:t>A ribosome is a biological machine that utilizes protein dynamics on nanoscales</a:t>
            </a:r>
          </a:p>
        </p:txBody>
      </p:sp>
      <p:pic>
        <p:nvPicPr>
          <p:cNvPr id="2050" name="Picture 2" descr="https://upload.wikimedia.org/wikipedia/commons/9/94/Protein_translation.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8896" y="2129996"/>
            <a:ext cx="3160545" cy="3160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9230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" indent="0" algn="ctr">
              <a:buNone/>
            </a:pPr>
            <a:r>
              <a:rPr lang="en-US" sz="4800" b="1" dirty="0">
                <a:solidFill>
                  <a:srgbClr val="0000FF"/>
                </a:solidFill>
              </a:rPr>
              <a:t>DNA </a:t>
            </a:r>
            <a:r>
              <a:rPr lang="en-US" sz="4800" b="1" dirty="0" err="1">
                <a:solidFill>
                  <a:srgbClr val="0000FF"/>
                </a:solidFill>
              </a:rPr>
              <a:t>Nanomotor</a:t>
            </a:r>
            <a:endParaRPr lang="en-IN" sz="48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1355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088" y="392705"/>
            <a:ext cx="11149824" cy="1323147"/>
          </a:xfrm>
        </p:spPr>
        <p:txBody>
          <a:bodyPr>
            <a:normAutofit fontScale="90000"/>
          </a:bodyPr>
          <a:lstStyle/>
          <a:p>
            <a:r>
              <a:rPr lang="en-US" sz="2795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DNA </a:t>
            </a:r>
            <a:r>
              <a:rPr lang="en-US" sz="2795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nanomotor</a:t>
            </a:r>
            <a:r>
              <a:rPr lang="en-US" sz="2795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</a:t>
            </a:r>
            <a:r>
              <a:rPr lang="en-US" sz="2795" dirty="0">
                <a:latin typeface="Arial" panose="020B0604020202020204" pitchFamily="34" charset="0"/>
                <a:cs typeface="Arial" panose="020B0604020202020204" pitchFamily="34" charset="0"/>
              </a:rPr>
              <a:t>based on Strand displacement cascades. </a:t>
            </a:r>
            <a:br>
              <a:rPr lang="en-US" sz="2795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795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795" dirty="0">
                <a:latin typeface="Arial" panose="020B0604020202020204" pitchFamily="34" charset="0"/>
                <a:cs typeface="Arial" panose="020B0604020202020204" pitchFamily="34" charset="0"/>
              </a:rPr>
              <a:t>Cascades of strand displacement reactions can be used for either structural or computational  purposes.</a:t>
            </a:r>
          </a:p>
        </p:txBody>
      </p:sp>
      <p:pic>
        <p:nvPicPr>
          <p:cNvPr id="3074" name="Picture 2" descr="https://upload.wikimedia.org/wikipedia/commons/thumb/1/1d/Strand_displacement.svg/220px-Strand_displacement.svg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1691" y="1828548"/>
            <a:ext cx="3189068" cy="4753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563779" y="2040656"/>
            <a:ext cx="1004979" cy="3682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1797" dirty="0">
                <a:solidFill>
                  <a:prstClr val="black"/>
                </a:solidFill>
                <a:latin typeface="Corbel"/>
              </a:rPr>
              <a:t>Toe hold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1891" y="2742669"/>
            <a:ext cx="1083204" cy="49291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946221" y="6164450"/>
            <a:ext cx="2702857" cy="3682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1797" dirty="0">
                <a:solidFill>
                  <a:prstClr val="black"/>
                </a:solidFill>
                <a:latin typeface="Corbel"/>
              </a:rPr>
              <a:t>Thermodynamically stable</a:t>
            </a:r>
          </a:p>
        </p:txBody>
      </p:sp>
    </p:spTree>
    <p:extLst>
      <p:ext uri="{BB962C8B-B14F-4D97-AF65-F5344CB8AC3E}">
        <p14:creationId xmlns:p14="http://schemas.microsoft.com/office/powerpoint/2010/main" val="502003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795" b="1" dirty="0">
                <a:solidFill>
                  <a:srgbClr val="0000FF"/>
                </a:solidFill>
              </a:rPr>
              <a:t>A DNA-fueled molecular machine made of DNA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852" y="1784561"/>
            <a:ext cx="11160820" cy="4343406"/>
          </a:xfrm>
        </p:spPr>
        <p:txBody>
          <a:bodyPr>
            <a:noAutofit/>
          </a:bodyPr>
          <a:lstStyle/>
          <a:p>
            <a:r>
              <a:rPr lang="en-US" sz="1996" dirty="0">
                <a:latin typeface="Arial" panose="020B0604020202020204" pitchFamily="34" charset="0"/>
                <a:cs typeface="Arial" panose="020B0604020202020204" pitchFamily="34" charset="0"/>
              </a:rPr>
              <a:t>Molecular recognition between complementary strands of DNA allows construction on a nanometer length scale. </a:t>
            </a:r>
          </a:p>
          <a:p>
            <a:endParaRPr lang="en-US" sz="1996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96" dirty="0">
                <a:latin typeface="Arial" panose="020B0604020202020204" pitchFamily="34" charset="0"/>
                <a:cs typeface="Arial" panose="020B0604020202020204" pitchFamily="34" charset="0"/>
              </a:rPr>
              <a:t>A DNA machine is reported here in which the DNA is used not only as a structural material, but also as `fuel'. </a:t>
            </a:r>
          </a:p>
          <a:p>
            <a:endParaRPr lang="en-US" sz="1996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96" dirty="0">
                <a:latin typeface="Arial" panose="020B0604020202020204" pitchFamily="34" charset="0"/>
                <a:cs typeface="Arial" panose="020B0604020202020204" pitchFamily="34" charset="0"/>
              </a:rPr>
              <a:t>The machine, made from three strands of DNA, has the form of a pair of </a:t>
            </a:r>
            <a:r>
              <a:rPr lang="en-US" sz="1996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tweezers. </a:t>
            </a:r>
          </a:p>
          <a:p>
            <a:endParaRPr lang="en-US" sz="1996" dirty="0">
              <a:solidFill>
                <a:srgbClr val="0000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96" dirty="0">
                <a:latin typeface="Arial" panose="020B0604020202020204" pitchFamily="34" charset="0"/>
                <a:cs typeface="Arial" panose="020B0604020202020204" pitchFamily="34" charset="0"/>
              </a:rPr>
              <a:t>It may be closed and opened by addition of auxiliary strands of `fuel' DNA; each cycle produces a duplex DNA waste product.</a:t>
            </a:r>
          </a:p>
        </p:txBody>
      </p:sp>
    </p:spTree>
    <p:extLst>
      <p:ext uri="{BB962C8B-B14F-4D97-AF65-F5344CB8AC3E}">
        <p14:creationId xmlns:p14="http://schemas.microsoft.com/office/powerpoint/2010/main" val="3982054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1" y="381000"/>
            <a:ext cx="5367655" cy="570198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85004" y="567088"/>
            <a:ext cx="3222883" cy="521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2795" dirty="0">
                <a:solidFill>
                  <a:srgbClr val="0000FF"/>
                </a:solidFill>
                <a:latin typeface="Corbel"/>
              </a:rPr>
              <a:t>Operation Principle: </a:t>
            </a:r>
          </a:p>
        </p:txBody>
      </p:sp>
      <p:sp>
        <p:nvSpPr>
          <p:cNvPr id="3" name="Rectangle 2"/>
          <p:cNvSpPr/>
          <p:nvPr/>
        </p:nvSpPr>
        <p:spPr>
          <a:xfrm>
            <a:off x="240442" y="3244334"/>
            <a:ext cx="410295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600" dirty="0">
                <a:solidFill>
                  <a:prstClr val="black"/>
                </a:solidFill>
                <a:latin typeface="Corbel"/>
              </a:rPr>
              <a:t>TET: Carboxy-2,4,7,7-tetrachlorofluorescein</a:t>
            </a:r>
          </a:p>
        </p:txBody>
      </p:sp>
      <p:sp>
        <p:nvSpPr>
          <p:cNvPr id="4" name="Rectangle 3"/>
          <p:cNvSpPr/>
          <p:nvPr/>
        </p:nvSpPr>
        <p:spPr>
          <a:xfrm>
            <a:off x="266966" y="3962400"/>
            <a:ext cx="36954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dirty="0">
                <a:solidFill>
                  <a:prstClr val="black"/>
                </a:solidFill>
                <a:latin typeface="Corbel"/>
              </a:rPr>
              <a:t>TAMARA: </a:t>
            </a:r>
            <a:r>
              <a:rPr lang="en-US" sz="1600" dirty="0" err="1">
                <a:solidFill>
                  <a:prstClr val="black"/>
                </a:solidFill>
                <a:latin typeface="Corbel"/>
              </a:rPr>
              <a:t>Carboxytetramethylrhodamine</a:t>
            </a:r>
            <a:endParaRPr lang="en-US" sz="1600" dirty="0">
              <a:solidFill>
                <a:prstClr val="black"/>
              </a:solidFill>
              <a:latin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4056838037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Basis">
      <a:maj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 Edge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7779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1_Basis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Basis">
      <a:maj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 Edge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7779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2089</TotalTime>
  <Words>240</Words>
  <Application>Microsoft Office PowerPoint</Application>
  <PresentationFormat>Widescreen</PresentationFormat>
  <Paragraphs>28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Corbel</vt:lpstr>
      <vt:lpstr>Times New Roman</vt:lpstr>
      <vt:lpstr>Basis</vt:lpstr>
      <vt:lpstr>1_Basis</vt:lpstr>
      <vt:lpstr>BT 601: Analytical Biotechnology</vt:lpstr>
      <vt:lpstr>PowerPoint Presentation</vt:lpstr>
      <vt:lpstr>PowerPoint Presentation</vt:lpstr>
      <vt:lpstr>A nanomotor is a molecular or nanoscale device capable of converting energy into movement. Biological motor: Kinesin uses protein domain dynamics on nanoscales to walk along a microtubule.</vt:lpstr>
      <vt:lpstr>A ribosome is a biological machine that utilizes protein dynamics on nanoscales</vt:lpstr>
      <vt:lpstr>PowerPoint Presentation</vt:lpstr>
      <vt:lpstr>DNA nanomotor is based on Strand displacement cascades.   Cascades of strand displacement reactions can be used for either structural or computational  purposes.</vt:lpstr>
      <vt:lpstr>A DNA-fueled molecular machine made of DNA</vt:lpstr>
      <vt:lpstr>PowerPoint Presentation</vt:lpstr>
      <vt:lpstr>Different Oligonucleotides for operation</vt:lpstr>
      <vt:lpstr>PowerPoint Presentation</vt:lpstr>
      <vt:lpstr>Cycle of Operation:</vt:lpstr>
      <vt:lpstr>Photobleaching</vt:lpstr>
      <vt:lpstr>Molecular Biology-based evidence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Neha Arora</dc:creator>
  <cp:lastModifiedBy>dell</cp:lastModifiedBy>
  <cp:revision>135</cp:revision>
  <dcterms:created xsi:type="dcterms:W3CDTF">2022-12-23T10:52:32Z</dcterms:created>
  <dcterms:modified xsi:type="dcterms:W3CDTF">2025-03-18T05:08:02Z</dcterms:modified>
</cp:coreProperties>
</file>

<file path=docProps/thumbnail.jpeg>
</file>